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90FD-34C4-4E86-8F7D-01CE9279D27B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FBBDE-51F3-424E-843B-1F5C83AAC6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ylee's six word story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kylenasuffridge</dc:creator>
  <cp:lastModifiedBy>kylenasuffridge</cp:lastModifiedBy>
  <cp:revision>1</cp:revision>
  <dcterms:created xsi:type="dcterms:W3CDTF">2010-12-14T14:27:41Z</dcterms:created>
  <dcterms:modified xsi:type="dcterms:W3CDTF">2010-12-14T14:29:05Z</dcterms:modified>
</cp:coreProperties>
</file>